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91" r:id="rId4"/>
    <p:sldId id="292" r:id="rId5"/>
    <p:sldId id="274" r:id="rId6"/>
    <p:sldId id="288" r:id="rId7"/>
    <p:sldId id="293" r:id="rId8"/>
    <p:sldId id="294" r:id="rId9"/>
    <p:sldId id="297" r:id="rId10"/>
    <p:sldId id="298" r:id="rId11"/>
    <p:sldId id="295" r:id="rId12"/>
    <p:sldId id="296"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826"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4/7/2023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87705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03219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tif"/></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1258615078"/>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62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4294380108"/>
              </p:ext>
            </p:extLst>
          </p:nvPr>
        </p:nvGraphicFramePr>
        <p:xfrm>
          <a:off x="453004" y="2567031"/>
          <a:ext cx="6409186" cy="3762448"/>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rtl="0" fontAlgn="b"/>
                      <a:r>
                        <a:rPr lang="en-US" dirty="0">
                          <a:effectLst/>
                        </a:rPr>
                        <a:t>SH</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Made Up</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rtl="0" fontAlgn="b"/>
                      <a:r>
                        <a:rPr lang="en-US">
                          <a:effectLst/>
                        </a:rPr>
                        <a:t>A3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Step to it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2035737"/>
                  </a:ext>
                </a:extLst>
              </a:tr>
              <a:tr h="472168">
                <a:tc>
                  <a:txBody>
                    <a:bodyPr/>
                    <a:lstStyle/>
                    <a:p>
                      <a:pPr rtl="0" fontAlgn="b"/>
                      <a:r>
                        <a:rPr lang="en-US">
                          <a:effectLst/>
                        </a:rPr>
                        <a:t>B1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Pepe le pew</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rtl="0" fontAlgn="b"/>
                      <a:r>
                        <a:rPr lang="en-US">
                          <a:effectLst/>
                        </a:rPr>
                        <a:t>B2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Deviled Eggs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1 Left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rtl="0" fontAlgn="b"/>
                      <a:r>
                        <a:rPr lang="en-US">
                          <a:effectLst/>
                        </a:rPr>
                        <a:t>B3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Hands ON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Left Diag 1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rtl="0" fontAlgn="b"/>
                      <a:r>
                        <a:rPr lang="en-US">
                          <a:effectLst/>
                        </a:rPr>
                        <a:t>B4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CM 20-02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Deviled Eggs</a:t>
            </a:r>
          </a:p>
          <a:p>
            <a:pPr algn="ctr"/>
            <a:r>
              <a:rPr lang="en-US" b="1" dirty="0"/>
              <a:t>Written Stage Briefing</a:t>
            </a:r>
          </a:p>
          <a:p>
            <a:r>
              <a:rPr lang="en-US" dirty="0"/>
              <a:t>Scoring: Comstock</a:t>
            </a:r>
            <a:br>
              <a:rPr lang="en-US" dirty="0"/>
            </a:br>
            <a:r>
              <a:rPr lang="en-US" dirty="0"/>
              <a:t>Rounds: 26</a:t>
            </a:r>
          </a:p>
          <a:p>
            <a:r>
              <a:rPr lang="en-US" dirty="0"/>
              <a:t>Targets: 12 USPSA, 2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965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Hands On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B3</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targets (7 + 1NS)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94BC5FB-DE16-F660-4F1F-814819AECC69}"/>
              </a:ext>
            </a:extLst>
          </p:cNvPr>
          <p:cNvPicPr>
            <a:picLocks noChangeAspect="1"/>
          </p:cNvPicPr>
          <p:nvPr/>
        </p:nvPicPr>
        <p:blipFill>
          <a:blip r:embed="rId5"/>
          <a:stretch>
            <a:fillRect/>
          </a:stretch>
        </p:blipFill>
        <p:spPr>
          <a:xfrm>
            <a:off x="180475" y="3630045"/>
            <a:ext cx="7025777" cy="4651453"/>
          </a:xfrm>
          <a:prstGeom prst="rect">
            <a:avLst/>
          </a:prstGeom>
        </p:spPr>
      </p:pic>
    </p:spTree>
    <p:extLst>
      <p:ext uri="{BB962C8B-B14F-4D97-AF65-F5344CB8AC3E}">
        <p14:creationId xmlns:p14="http://schemas.microsoft.com/office/powerpoint/2010/main" val="1779542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139321"/>
          </a:xfrm>
          <a:prstGeom prst="rect">
            <a:avLst/>
          </a:prstGeom>
          <a:noFill/>
        </p:spPr>
        <p:txBody>
          <a:bodyPr wrap="square" rtlCol="0">
            <a:spAutoFit/>
          </a:bodyPr>
          <a:lstStyle/>
          <a:p>
            <a:pPr algn="ctr"/>
            <a:r>
              <a:rPr lang="en-US" b="1" dirty="0"/>
              <a:t>Hands On</a:t>
            </a:r>
          </a:p>
          <a:p>
            <a:pPr algn="ctr"/>
            <a:r>
              <a:rPr lang="en-US" b="1" dirty="0"/>
              <a:t>Written Stage Briefing</a:t>
            </a:r>
          </a:p>
          <a:p>
            <a:r>
              <a:rPr lang="en-US" dirty="0"/>
              <a:t>Scoring: Comstock</a:t>
            </a:r>
            <a:br>
              <a:rPr lang="en-US" dirty="0"/>
            </a:br>
            <a:r>
              <a:rPr lang="en-US" dirty="0"/>
              <a:t>Rounds: 20</a:t>
            </a:r>
          </a:p>
          <a:p>
            <a:r>
              <a:rPr lang="en-US" dirty="0"/>
              <a:t>Targets: 9 IPSC, 2 steel</a:t>
            </a:r>
          </a:p>
          <a:p>
            <a:endParaRPr lang="en-US" dirty="0"/>
          </a:p>
          <a:p>
            <a:r>
              <a:rPr lang="en-US" dirty="0"/>
              <a:t>Start position: both hands fingers touching walls on either side of table. Firearm is on table, trigger guard on mark, loaded.</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00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1403380749"/>
              </p:ext>
            </p:extLst>
          </p:nvPr>
        </p:nvGraphicFramePr>
        <p:xfrm>
          <a:off x="1219200" y="784137"/>
          <a:ext cx="4876800" cy="5933440"/>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853664945"/>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Made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Shoot House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make it up</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Made Up</a:t>
            </a:r>
          </a:p>
          <a:p>
            <a:pPr algn="ctr"/>
            <a:r>
              <a:rPr lang="en-US" b="1" dirty="0"/>
              <a:t>Written Stage Briefing</a:t>
            </a:r>
          </a:p>
          <a:p>
            <a:r>
              <a:rPr lang="en-US" dirty="0"/>
              <a:t>Scoring: Comstock</a:t>
            </a:r>
            <a:br>
              <a:rPr lang="en-US" dirty="0"/>
            </a:br>
            <a:r>
              <a:rPr lang="en-US" dirty="0"/>
              <a:t>Rounds: 26</a:t>
            </a:r>
          </a:p>
          <a:p>
            <a:r>
              <a:rPr lang="en-US" dirty="0"/>
              <a:t>Targets: 8 IPSC, 2 steel</a:t>
            </a:r>
          </a:p>
          <a:p>
            <a:endParaRPr lang="en-US" dirty="0"/>
          </a:p>
          <a:p>
            <a:r>
              <a:rPr lang="en-US" dirty="0"/>
              <a:t>Best 3 per paper</a:t>
            </a:r>
          </a:p>
          <a:p>
            <a:endParaRPr lang="en-US" dirty="0"/>
          </a:p>
          <a:p>
            <a:r>
              <a:rPr lang="en-US" dirty="0"/>
              <a:t>Handgun start position: hands touching marks. Handgun is loaded and holstered.</a:t>
            </a:r>
          </a:p>
          <a:p>
            <a:endParaRPr lang="en-US" dirty="0"/>
          </a:p>
          <a:p>
            <a:r>
              <a:rPr lang="en-US" dirty="0"/>
              <a:t>PCC start position: muzzle touching either mark. Loaded carbine is held with both hands.</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489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56754341"/>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 to 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A3</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(10 + 2NS)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A1B2E52-C276-28A9-E6D4-302E80503B42}"/>
              </a:ext>
            </a:extLst>
          </p:cNvPr>
          <p:cNvPicPr>
            <a:picLocks noChangeAspect="1"/>
          </p:cNvPicPr>
          <p:nvPr/>
        </p:nvPicPr>
        <p:blipFill>
          <a:blip r:embed="rId5"/>
          <a:stretch>
            <a:fillRect/>
          </a:stretch>
        </p:blipFill>
        <p:spPr>
          <a:xfrm>
            <a:off x="180475" y="3739796"/>
            <a:ext cx="7025777" cy="420081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Step to it</a:t>
            </a:r>
          </a:p>
          <a:p>
            <a:pPr algn="ctr"/>
            <a:r>
              <a:rPr lang="en-US" b="1" dirty="0"/>
              <a:t>Written Stage Briefing</a:t>
            </a:r>
          </a:p>
          <a:p>
            <a:r>
              <a:rPr lang="en-US" dirty="0"/>
              <a:t>Scoring: Comstock</a:t>
            </a:r>
            <a:br>
              <a:rPr lang="en-US" dirty="0"/>
            </a:br>
            <a:r>
              <a:rPr lang="en-US" dirty="0"/>
              <a:t>Rounds: 27</a:t>
            </a:r>
          </a:p>
          <a:p>
            <a:r>
              <a:rPr lang="en-US" dirty="0"/>
              <a:t>Targets: 12 USPSA, 3 steel</a:t>
            </a:r>
          </a:p>
          <a:p>
            <a:endParaRPr lang="en-US" dirty="0"/>
          </a:p>
          <a:p>
            <a:r>
              <a:rPr lang="en-US" dirty="0"/>
              <a:t>Handgun start position: anywhere completely outside the shooting area, wrists below belt. Handgun is loaded and holstered.</a:t>
            </a:r>
          </a:p>
          <a:p>
            <a:endParaRPr lang="en-US" dirty="0"/>
          </a:p>
          <a:p>
            <a:r>
              <a:rPr lang="en-US" dirty="0"/>
              <a:t>PCC start position: anywhere completely outside the shooting area, stock on belt. Loaded carbine is held with both hands, safety on.</a:t>
            </a:r>
          </a:p>
          <a:p>
            <a:endParaRPr lang="en-US" dirty="0"/>
          </a:p>
          <a:p>
            <a:r>
              <a:rPr lang="en-US" dirty="0"/>
              <a:t>Stage Procedure: On the audible start signal, engage targets as they become available from within the shooting area. The swinger is activated by P2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08591777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Pepe le Pew</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wall feet, Stomp pad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targets (10 + 3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9B99AB-78F7-0019-2D43-C721CFBF4AF1}"/>
              </a:ext>
            </a:extLst>
          </p:cNvPr>
          <p:cNvPicPr>
            <a:picLocks noChangeAspect="1"/>
          </p:cNvPicPr>
          <p:nvPr/>
        </p:nvPicPr>
        <p:blipFill>
          <a:blip r:embed="rId5"/>
          <a:stretch>
            <a:fillRect/>
          </a:stretch>
        </p:blipFill>
        <p:spPr>
          <a:xfrm>
            <a:off x="530838" y="3145705"/>
            <a:ext cx="6253524" cy="63336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Pepe le Pew</a:t>
            </a:r>
          </a:p>
          <a:p>
            <a:pPr algn="ctr"/>
            <a:r>
              <a:rPr lang="en-US" b="1" dirty="0"/>
              <a:t>Written Stage Briefing</a:t>
            </a:r>
          </a:p>
          <a:p>
            <a:r>
              <a:rPr lang="en-US" dirty="0"/>
              <a:t>Scoring: Comstock</a:t>
            </a:r>
            <a:br>
              <a:rPr lang="en-US" dirty="0"/>
            </a:br>
            <a:r>
              <a:rPr lang="en-US" dirty="0"/>
              <a:t>Rounds: 25</a:t>
            </a:r>
          </a:p>
          <a:p>
            <a:r>
              <a:rPr lang="en-US" dirty="0"/>
              <a:t>Targets: 12 IPSC, 1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 The swingers are activated by the stomp pad and remain visible at rest. The stomp pad is part of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984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63070996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Deviled Eggs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(10 + 2NS)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D793E95-46BD-4A48-E0EB-8F9FA8B2179B}"/>
              </a:ext>
            </a:extLst>
          </p:cNvPr>
          <p:cNvPicPr>
            <a:picLocks noChangeAspect="1"/>
          </p:cNvPicPr>
          <p:nvPr/>
        </p:nvPicPr>
        <p:blipFill>
          <a:blip r:embed="rId5"/>
          <a:stretch>
            <a:fillRect/>
          </a:stretch>
        </p:blipFill>
        <p:spPr>
          <a:xfrm>
            <a:off x="180475" y="3811134"/>
            <a:ext cx="7025777" cy="3994589"/>
          </a:xfrm>
          <a:prstGeom prst="rect">
            <a:avLst/>
          </a:prstGeom>
        </p:spPr>
      </p:pic>
    </p:spTree>
    <p:extLst>
      <p:ext uri="{BB962C8B-B14F-4D97-AF65-F5344CB8AC3E}">
        <p14:creationId xmlns:p14="http://schemas.microsoft.com/office/powerpoint/2010/main" val="314966866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1593</TotalTime>
  <Words>734</Words>
  <Application>Microsoft Office PowerPoint</Application>
  <PresentationFormat>Custom</PresentationFormat>
  <Paragraphs>171</Paragraphs>
  <Slides>12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225</cp:revision>
  <cp:lastPrinted>2016-01-15T21:54:08Z</cp:lastPrinted>
  <dcterms:created xsi:type="dcterms:W3CDTF">2002-08-21T12:11:08Z</dcterms:created>
  <dcterms:modified xsi:type="dcterms:W3CDTF">2023-04-07T18:27:45Z</dcterms:modified>
  <cp:category>Shooting</cp:category>
</cp:coreProperties>
</file>